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8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ACE5"/>
    <a:srgbClr val="002D72"/>
    <a:srgbClr val="F1C400"/>
    <a:srgbClr val="B0CFFF"/>
    <a:srgbClr val="61AF1D"/>
    <a:srgbClr val="0072CE"/>
    <a:srgbClr val="BFBFBF"/>
    <a:srgbClr val="418FDE"/>
    <a:srgbClr val="9DC3E6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06" autoAdjust="0"/>
    <p:restoredTop sz="64046" autoAdjust="0"/>
  </p:normalViewPr>
  <p:slideViewPr>
    <p:cSldViewPr>
      <p:cViewPr varScale="1">
        <p:scale>
          <a:sx n="70" d="100"/>
          <a:sy n="70" d="100"/>
        </p:scale>
        <p:origin x="2448" y="17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93" d="100"/>
          <a:sy n="93" d="100"/>
        </p:scale>
        <p:origin x="378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1450909-6E0C-1297-D6FA-1AA8EE0D77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4286E0-0305-4F6A-8023-81E1A2838E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CD90A1-A63F-6542-8DF5-6CFD8F86C1B3}" type="datetimeFigureOut">
              <a:rPr lang="en-TW" smtClean="0"/>
              <a:t>2/29/24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AB3AF4-9BFB-DE8B-BB78-477F7226B91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4A532E-2EF1-BCED-8819-876EB96E30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1A4A65-7EF8-1E4E-8677-A85CA7C6CDD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586852986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DA9A83-7B40-4C01-A4A3-B073564900B1}" type="datetimeFigureOut">
              <a:rPr lang="en-US" smtClean="0"/>
              <a:t>2/29/24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4743C-17F7-4782-B2E3-102EEEBD29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153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12192001" cy="68579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8998178" y="404968"/>
            <a:ext cx="2810363" cy="734579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668" y="2987789"/>
            <a:ext cx="10944664" cy="7254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55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666" y="3713288"/>
            <a:ext cx="10958737" cy="48894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1333103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Imag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B9D2BC59-BAA9-4F86-A1D2-5D980B71B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07565" y="434109"/>
            <a:ext cx="4174836" cy="1590243"/>
          </a:xfrm>
          <a:prstGeom prst="rect">
            <a:avLst/>
          </a:prstGeom>
        </p:spPr>
        <p:txBody>
          <a:bodyPr anchor="b"/>
          <a:lstStyle>
            <a:lvl1pPr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BCBD4-734B-4675-AF6F-AADF5D7D0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98080" y="2024352"/>
            <a:ext cx="1037573" cy="13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Bullets">
            <a:extLst>
              <a:ext uri="{FF2B5EF4-FFF2-40B4-BE49-F238E27FC236}">
                <a16:creationId xmlns:a16="http://schemas.microsoft.com/office/drawing/2014/main" id="{193BA231-D4D9-4495-ABB3-778FD8DA042C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7407565" y="2447636"/>
            <a:ext cx="4174836" cy="3558640"/>
          </a:xfrm>
          <a:prstGeom prst="rect">
            <a:avLst/>
          </a:prstGeom>
        </p:spPr>
        <p:txBody>
          <a:bodyPr>
            <a:noAutofit/>
          </a:bodyPr>
          <a:lstStyle>
            <a:lvl1pPr marL="304792" indent="-304792">
              <a:buClr>
                <a:schemeClr val="bg2"/>
              </a:buClr>
              <a:buFont typeface="Wingdings" panose="05000000000000000000" pitchFamily="2" charset="2"/>
              <a:buChar char="§"/>
              <a:defRPr sz="2133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766214" indent="-309026">
              <a:buClr>
                <a:schemeClr val="bg2"/>
              </a:buClr>
              <a:buFont typeface="Courier New" panose="02070309020205020404" pitchFamily="49" charset="0"/>
              <a:buChar char="o"/>
              <a:defRPr sz="2133"/>
            </a:lvl2pPr>
            <a:lvl3pPr marL="1219170" indent="-304792">
              <a:buClr>
                <a:schemeClr val="bg2"/>
              </a:buClr>
              <a:defRPr sz="2133"/>
            </a:lvl3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265A9C31-C8EA-436B-A2CE-0C7EF8C1A1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765651" cy="6858000"/>
          </a:xfrm>
          <a:custGeom>
            <a:avLst/>
            <a:gdLst>
              <a:gd name="connsiteX0" fmla="*/ 0 w 5965370"/>
              <a:gd name="connsiteY0" fmla="*/ 0 h 6858000"/>
              <a:gd name="connsiteX1" fmla="*/ 5965370 w 5965370"/>
              <a:gd name="connsiteY1" fmla="*/ 0 h 6858000"/>
              <a:gd name="connsiteX2" fmla="*/ 5965370 w 5965370"/>
              <a:gd name="connsiteY2" fmla="*/ 6858000 h 6858000"/>
              <a:gd name="connsiteX3" fmla="*/ 0 w 596537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5370" h="6858000">
                <a:moveTo>
                  <a:pt x="0" y="0"/>
                </a:moveTo>
                <a:lnTo>
                  <a:pt x="5965370" y="0"/>
                </a:lnTo>
                <a:lnTo>
                  <a:pt x="596537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EE8084E3-8476-4A31-8838-95D56C1C99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68827" y="6480226"/>
            <a:ext cx="1902395" cy="26674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400"/>
            </a:lvl1pPr>
            <a:lvl2pPr>
              <a:buNone/>
              <a:defRPr sz="933"/>
            </a:lvl2pPr>
            <a:lvl3pPr>
              <a:buNone/>
              <a:defRPr sz="933"/>
            </a:lvl3pPr>
            <a:lvl4pPr>
              <a:buNone/>
              <a:defRPr sz="933"/>
            </a:lvl4pPr>
            <a:lvl5pPr>
              <a:buNone/>
              <a:defRPr sz="933"/>
            </a:lvl5pPr>
          </a:lstStyle>
          <a:p>
            <a:pPr lvl="0"/>
            <a:r>
              <a:rPr lang="en-US"/>
              <a:t>(Author, Year)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111069FF-2DBD-453E-A62E-A87DF2CF2FB0}"/>
              </a:ext>
            </a:extLst>
          </p:cNvPr>
          <p:cNvSpPr txBox="1"/>
          <p:nvPr userDrawn="1"/>
        </p:nvSpPr>
        <p:spPr>
          <a:xfrm>
            <a:off x="10521949" y="6480226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914354">
              <a:defRPr/>
            </a:pPr>
            <a:r>
              <a:rPr lang="en-US" sz="1333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fld id="{F2C1E792-EDA4-4DC5-8412-A2C2E5D30ADF}" type="slidenum">
              <a:rPr lang="en-US" sz="1333" b="1" baseline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914354">
                <a:defRPr/>
              </a:pPr>
              <a:t>‹#›</a:t>
            </a:fld>
            <a:endParaRPr lang="en-US" sz="1333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8056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Imag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B9D2BC59-BAA9-4F86-A1D2-5D980B71B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052" y="0"/>
            <a:ext cx="4425947" cy="1304745"/>
          </a:xfrm>
          <a:prstGeom prst="rect">
            <a:avLst/>
          </a:prstGeom>
        </p:spPr>
        <p:txBody>
          <a:bodyPr anchor="b"/>
          <a:lstStyle>
            <a:lvl1pPr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BCBD4-734B-4675-AF6F-AADF5D7D0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7568" y="1310013"/>
            <a:ext cx="1037573" cy="13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Bullets">
            <a:extLst>
              <a:ext uri="{FF2B5EF4-FFF2-40B4-BE49-F238E27FC236}">
                <a16:creationId xmlns:a16="http://schemas.microsoft.com/office/drawing/2014/main" id="{193BA231-D4D9-4495-ABB3-778FD8DA042C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7053" y="1752600"/>
            <a:ext cx="4425946" cy="4257437"/>
          </a:xfrm>
          <a:prstGeom prst="rect">
            <a:avLst/>
          </a:prstGeom>
        </p:spPr>
        <p:txBody>
          <a:bodyPr>
            <a:noAutofit/>
          </a:bodyPr>
          <a:lstStyle>
            <a:lvl1pPr marL="304792" indent="-304792">
              <a:buClr>
                <a:schemeClr val="bg2"/>
              </a:buClr>
              <a:buFont typeface="Wingdings" panose="05000000000000000000" pitchFamily="2" charset="2"/>
              <a:buChar char="§"/>
              <a:defRPr sz="2133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766214" indent="-309026">
              <a:buClr>
                <a:schemeClr val="bg2"/>
              </a:buClr>
              <a:buFont typeface="Courier New" panose="02070309020205020404" pitchFamily="49" charset="0"/>
              <a:buChar char="o"/>
              <a:defRPr sz="2133"/>
            </a:lvl2pPr>
            <a:lvl3pPr marL="1219170" indent="-304792">
              <a:buClr>
                <a:schemeClr val="bg2"/>
              </a:buClr>
              <a:defRPr sz="2133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265A9C31-C8EA-436B-A2CE-0C7EF8C1A1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26349" y="0"/>
            <a:ext cx="6765651" cy="6858000"/>
          </a:xfrm>
          <a:custGeom>
            <a:avLst/>
            <a:gdLst>
              <a:gd name="connsiteX0" fmla="*/ 0 w 5965370"/>
              <a:gd name="connsiteY0" fmla="*/ 0 h 6858000"/>
              <a:gd name="connsiteX1" fmla="*/ 5965370 w 5965370"/>
              <a:gd name="connsiteY1" fmla="*/ 0 h 6858000"/>
              <a:gd name="connsiteX2" fmla="*/ 5965370 w 5965370"/>
              <a:gd name="connsiteY2" fmla="*/ 6858000 h 6858000"/>
              <a:gd name="connsiteX3" fmla="*/ 0 w 596537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5370" h="6858000">
                <a:moveTo>
                  <a:pt x="0" y="0"/>
                </a:moveTo>
                <a:lnTo>
                  <a:pt x="5965370" y="0"/>
                </a:lnTo>
                <a:lnTo>
                  <a:pt x="596537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EE8084E3-8476-4A31-8838-95D56C1C99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36612" y="6512013"/>
            <a:ext cx="1902395" cy="26674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400"/>
            </a:lvl1pPr>
            <a:lvl2pPr>
              <a:buNone/>
              <a:defRPr sz="933"/>
            </a:lvl2pPr>
            <a:lvl3pPr>
              <a:buNone/>
              <a:defRPr sz="933"/>
            </a:lvl3pPr>
            <a:lvl4pPr>
              <a:buNone/>
              <a:defRPr sz="933"/>
            </a:lvl4pPr>
            <a:lvl5pPr>
              <a:buNone/>
              <a:defRPr sz="933"/>
            </a:lvl5pPr>
          </a:lstStyle>
          <a:p>
            <a:pPr lvl="0"/>
            <a:r>
              <a:rPr lang="en-US"/>
              <a:t>(Author, Year)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111069FF-2DBD-453E-A62E-A87DF2CF2FB0}"/>
              </a:ext>
            </a:extLst>
          </p:cNvPr>
          <p:cNvSpPr txBox="1"/>
          <p:nvPr userDrawn="1"/>
        </p:nvSpPr>
        <p:spPr>
          <a:xfrm>
            <a:off x="-222251" y="6543802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33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fld id="{F2C1E792-EDA4-4DC5-8412-A2C2E5D30ADF}" type="slidenum">
              <a:rPr kumimoji="0" lang="en-US" sz="1333" b="1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333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" name="Footer Placeholder 6">
            <a:extLst>
              <a:ext uri="{FF2B5EF4-FFF2-40B4-BE49-F238E27FC236}">
                <a16:creationId xmlns:a16="http://schemas.microsoft.com/office/drawing/2014/main" id="{BE043656-A524-F043-E82A-ED078C40EB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7053" y="6413628"/>
            <a:ext cx="46800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Computer Vision. Spring 2023. Final Project Presentation. </a:t>
            </a:r>
          </a:p>
          <a:p>
            <a:r>
              <a:rPr lang="en-US" dirty="0"/>
              <a:t>Team 9​</a:t>
            </a:r>
          </a:p>
        </p:txBody>
      </p:sp>
    </p:spTree>
    <p:extLst>
      <p:ext uri="{BB962C8B-B14F-4D97-AF65-F5344CB8AC3E}">
        <p14:creationId xmlns:p14="http://schemas.microsoft.com/office/powerpoint/2010/main" val="2478800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g Imag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B9D2BC59-BAA9-4F86-A1D2-5D980B71B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053" y="437871"/>
            <a:ext cx="4174836" cy="1590243"/>
          </a:xfrm>
          <a:prstGeom prst="rect">
            <a:avLst/>
          </a:prstGeom>
        </p:spPr>
        <p:txBody>
          <a:bodyPr anchor="b"/>
          <a:lstStyle>
            <a:lvl1pPr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BCBD4-734B-4675-AF6F-AADF5D7D0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7568" y="2028113"/>
            <a:ext cx="1037573" cy="13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Bullets">
            <a:extLst>
              <a:ext uri="{FF2B5EF4-FFF2-40B4-BE49-F238E27FC236}">
                <a16:creationId xmlns:a16="http://schemas.microsoft.com/office/drawing/2014/main" id="{193BA231-D4D9-4495-ABB3-778FD8DA042C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7053" y="2451397"/>
            <a:ext cx="4174836" cy="3558640"/>
          </a:xfrm>
          <a:prstGeom prst="rect">
            <a:avLst/>
          </a:prstGeom>
        </p:spPr>
        <p:txBody>
          <a:bodyPr>
            <a:noAutofit/>
          </a:bodyPr>
          <a:lstStyle>
            <a:lvl1pPr marL="304792" indent="-304792">
              <a:buClr>
                <a:schemeClr val="bg2"/>
              </a:buClr>
              <a:buFont typeface="Wingdings" panose="05000000000000000000" pitchFamily="2" charset="2"/>
              <a:buChar char="§"/>
              <a:defRPr sz="2133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766214" indent="-309026">
              <a:buClr>
                <a:schemeClr val="bg2"/>
              </a:buClr>
              <a:buFont typeface="Courier New" panose="02070309020205020404" pitchFamily="49" charset="0"/>
              <a:buChar char="o"/>
              <a:defRPr sz="2133"/>
            </a:lvl2pPr>
            <a:lvl3pPr marL="1219170" indent="-304792">
              <a:buClr>
                <a:schemeClr val="bg2"/>
              </a:buClr>
              <a:defRPr sz="2133"/>
            </a:lvl3pPr>
          </a:lstStyle>
          <a:p>
            <a:pPr lvl="0"/>
            <a:r>
              <a:rPr lang="en-US"/>
              <a:t>Click to add bullets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265A9C31-C8EA-436B-A2CE-0C7EF8C1A1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39008" y="437871"/>
            <a:ext cx="6325939" cy="4772029"/>
          </a:xfrm>
          <a:custGeom>
            <a:avLst/>
            <a:gdLst>
              <a:gd name="connsiteX0" fmla="*/ 0 w 5965370"/>
              <a:gd name="connsiteY0" fmla="*/ 0 h 6858000"/>
              <a:gd name="connsiteX1" fmla="*/ 5965370 w 5965370"/>
              <a:gd name="connsiteY1" fmla="*/ 0 h 6858000"/>
              <a:gd name="connsiteX2" fmla="*/ 5965370 w 5965370"/>
              <a:gd name="connsiteY2" fmla="*/ 6858000 h 6858000"/>
              <a:gd name="connsiteX3" fmla="*/ 0 w 596537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5370" h="6858000">
                <a:moveTo>
                  <a:pt x="0" y="0"/>
                </a:moveTo>
                <a:lnTo>
                  <a:pt x="5965370" y="0"/>
                </a:lnTo>
                <a:lnTo>
                  <a:pt x="596537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EE8084E3-8476-4A31-8838-95D56C1C99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39008" y="5321300"/>
            <a:ext cx="6325939" cy="688737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100"/>
            </a:lvl1pPr>
            <a:lvl2pPr>
              <a:buNone/>
              <a:defRPr sz="933"/>
            </a:lvl2pPr>
            <a:lvl3pPr>
              <a:buNone/>
              <a:defRPr sz="933"/>
            </a:lvl3pPr>
            <a:lvl4pPr>
              <a:buNone/>
              <a:defRPr sz="933"/>
            </a:lvl4pPr>
            <a:lvl5pPr>
              <a:buNone/>
              <a:defRPr sz="933"/>
            </a:lvl5pPr>
          </a:lstStyle>
          <a:p>
            <a:pPr lvl="0"/>
            <a:r>
              <a:rPr lang="en-US"/>
              <a:t>(Author, Year)</a:t>
            </a:r>
          </a:p>
        </p:txBody>
      </p:sp>
      <p:sp>
        <p:nvSpPr>
          <p:cNvPr id="2" name="Page Number">
            <a:extLst>
              <a:ext uri="{FF2B5EF4-FFF2-40B4-BE49-F238E27FC236}">
                <a16:creationId xmlns:a16="http://schemas.microsoft.com/office/drawing/2014/main" id="{A62792B7-9ED0-EFD8-32A8-CCAEF4EAEFB7}"/>
              </a:ext>
            </a:extLst>
          </p:cNvPr>
          <p:cNvSpPr txBox="1"/>
          <p:nvPr userDrawn="1"/>
        </p:nvSpPr>
        <p:spPr>
          <a:xfrm>
            <a:off x="-222251" y="6543802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33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fld id="{F2C1E792-EDA4-4DC5-8412-A2C2E5D30ADF}" type="slidenum">
              <a:rPr kumimoji="0" lang="en-US" sz="1333" b="1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333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82442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o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70285FB5-8EF0-4290-82AE-0E7D18F5E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893" y="142826"/>
            <a:ext cx="10780553" cy="1143389"/>
          </a:xfrm>
          <a:prstGeom prst="rect">
            <a:avLst/>
          </a:prstGeom>
        </p:spPr>
        <p:txBody>
          <a:bodyPr anchor="b"/>
          <a:lstStyle>
            <a:lvl1pPr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0550E0-BE9C-4243-B6E1-D36E23EBA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3440" y="1287499"/>
            <a:ext cx="1037573" cy="137787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10521949" y="6480226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914354">
              <a:defRPr/>
            </a:pPr>
            <a:r>
              <a:rPr lang="en-US" sz="1333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fld id="{F2C1E792-EDA4-4DC5-8412-A2C2E5D30ADF}" type="slidenum">
              <a:rPr lang="en-US" sz="1333" b="1" baseline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914354">
                <a:defRPr/>
              </a:pPr>
              <a:t>‹#›</a:t>
            </a:fld>
            <a:endParaRPr lang="en-US" sz="1333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2" name="WSE logo">
            <a:extLst>
              <a:ext uri="{FF2B5EF4-FFF2-40B4-BE49-F238E27FC236}">
                <a16:creationId xmlns:a16="http://schemas.microsoft.com/office/drawing/2014/main" id="{3A47A697-B777-4F7D-815F-EDBEC2B3E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696950" y="6407120"/>
            <a:ext cx="1377375" cy="381160"/>
          </a:xfrm>
          <a:prstGeom prst="rect">
            <a:avLst/>
          </a:prstGeom>
        </p:spPr>
      </p:pic>
      <p:sp>
        <p:nvSpPr>
          <p:cNvPr id="3" name="Footer Placeholder 6">
            <a:extLst>
              <a:ext uri="{FF2B5EF4-FFF2-40B4-BE49-F238E27FC236}">
                <a16:creationId xmlns:a16="http://schemas.microsoft.com/office/drawing/2014/main" id="{5DFEE359-0EBB-EC05-8D54-EC9A5F3DAC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55951" y="6350049"/>
            <a:ext cx="46800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Computer Vision. Spring 2023. Final Project Presentation. </a:t>
            </a:r>
          </a:p>
          <a:p>
            <a:r>
              <a:rPr lang="en-US"/>
              <a:t>Team 9​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4295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able o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70285FB5-8EF0-4290-82AE-0E7D18F5E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3440" y="556153"/>
            <a:ext cx="1790172" cy="5772219"/>
          </a:xfrm>
          <a:prstGeom prst="rect">
            <a:avLst/>
          </a:prstGeom>
        </p:spPr>
        <p:txBody>
          <a:bodyPr vert="wordArtVert" anchor="b"/>
          <a:lstStyle>
            <a:lvl1pPr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0550E0-BE9C-4243-B6E1-D36E23EBA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3440" y="418366"/>
            <a:ext cx="1037573" cy="137787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10521949" y="6480226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914354">
              <a:defRPr/>
            </a:pPr>
            <a:r>
              <a:rPr lang="en-US" sz="1333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fld id="{F2C1E792-EDA4-4DC5-8412-A2C2E5D30ADF}" type="slidenum">
              <a:rPr lang="en-US" sz="1333" b="1" baseline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914354">
                <a:defRPr/>
              </a:pPr>
              <a:t>‹#›</a:t>
            </a:fld>
            <a:endParaRPr lang="en-US" sz="1333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2" name="WSE logo">
            <a:extLst>
              <a:ext uri="{FF2B5EF4-FFF2-40B4-BE49-F238E27FC236}">
                <a16:creationId xmlns:a16="http://schemas.microsoft.com/office/drawing/2014/main" id="{3A47A697-B777-4F7D-815F-EDBEC2B3E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696950" y="6407120"/>
            <a:ext cx="1377375" cy="381160"/>
          </a:xfrm>
          <a:prstGeom prst="rect">
            <a:avLst/>
          </a:prstGeom>
        </p:spPr>
      </p:pic>
      <p:sp>
        <p:nvSpPr>
          <p:cNvPr id="3" name="Footer Placeholder 6">
            <a:extLst>
              <a:ext uri="{FF2B5EF4-FFF2-40B4-BE49-F238E27FC236}">
                <a16:creationId xmlns:a16="http://schemas.microsoft.com/office/drawing/2014/main" id="{C4003A22-C229-E20D-6DE4-E34A71377E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55951" y="6350049"/>
            <a:ext cx="46800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Computer Vision. Spring 2023. Final Project Presentation. </a:t>
            </a:r>
          </a:p>
          <a:p>
            <a:r>
              <a:rPr lang="en-US"/>
              <a:t>Team 9​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6462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ge Number">
            <a:extLst>
              <a:ext uri="{FF2B5EF4-FFF2-40B4-BE49-F238E27FC236}">
                <a16:creationId xmlns:a16="http://schemas.microsoft.com/office/drawing/2014/main" id="{B01B1FAF-F5EC-B061-82B2-84355C87B0E1}"/>
              </a:ext>
            </a:extLst>
          </p:cNvPr>
          <p:cNvSpPr txBox="1"/>
          <p:nvPr userDrawn="1"/>
        </p:nvSpPr>
        <p:spPr>
          <a:xfrm>
            <a:off x="10521949" y="6480226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914354">
              <a:defRPr/>
            </a:pPr>
            <a:r>
              <a:rPr lang="en-US" sz="1333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fld id="{F2C1E792-EDA4-4DC5-8412-A2C2E5D30ADF}" type="slidenum">
              <a:rPr lang="en-US" sz="1333" b="1" baseline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914354">
                <a:defRPr/>
              </a:pPr>
              <a:t>‹#›</a:t>
            </a:fld>
            <a:endParaRPr lang="en-US" sz="1333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4" name="WSE logo">
            <a:extLst>
              <a:ext uri="{FF2B5EF4-FFF2-40B4-BE49-F238E27FC236}">
                <a16:creationId xmlns:a16="http://schemas.microsoft.com/office/drawing/2014/main" id="{F2E54A81-AD20-DF0E-8BA7-7F25EC47B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696950" y="6407120"/>
            <a:ext cx="1377375" cy="381160"/>
          </a:xfrm>
          <a:prstGeom prst="rect">
            <a:avLst/>
          </a:prstGeom>
        </p:spPr>
      </p:pic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8568326A-793E-B2F8-FC8C-816CC08E18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55951" y="6350049"/>
            <a:ext cx="46800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Computer Vision. Spring 2023. Final Project Presentation. </a:t>
            </a:r>
          </a:p>
          <a:p>
            <a:r>
              <a:rPr lang="en-US"/>
              <a:t>Team 9​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6800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el, Inhalt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400" y="685800"/>
            <a:ext cx="10354733" cy="9921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914401" y="1981200"/>
            <a:ext cx="5075767" cy="43386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/>
          </p:nvPr>
        </p:nvSpPr>
        <p:spPr>
          <a:xfrm>
            <a:off x="6193367" y="1981201"/>
            <a:ext cx="5075767" cy="20923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Inhaltsplatzhalter 4"/>
          <p:cNvSpPr>
            <a:spLocks noGrp="1"/>
          </p:cNvSpPr>
          <p:nvPr>
            <p:ph sz="quarter" idx="3"/>
          </p:nvPr>
        </p:nvSpPr>
        <p:spPr>
          <a:xfrm>
            <a:off x="6193367" y="4225926"/>
            <a:ext cx="5075767" cy="209391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258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6502400" y="6324600"/>
            <a:ext cx="4368800" cy="5334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solidFill>
                  <a:srgbClr val="FFFFFF"/>
                </a:solidFill>
                <a:latin typeface="TUM Neue Helvetica 55 Regular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769600" y="6324600"/>
            <a:ext cx="1422400" cy="5334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solidFill>
                  <a:srgbClr val="FFFFFF"/>
                </a:solidFill>
                <a:latin typeface="TUM Neue Helvetica 55 Regular" charset="0"/>
                <a:cs typeface="+mn-cs"/>
              </a:defRPr>
            </a:lvl1pPr>
          </a:lstStyle>
          <a:p>
            <a:pPr>
              <a:defRPr/>
            </a:pPr>
            <a:r>
              <a:rPr lang="de-DE" dirty="0"/>
              <a:t>| Slide </a:t>
            </a:r>
            <a:fld id="{31C8C94E-C759-9E41-A5CC-7097BBA71C51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59793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31800" y="908050"/>
            <a:ext cx="11328400" cy="8651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31800" y="1916114"/>
            <a:ext cx="5562600" cy="20843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916114"/>
            <a:ext cx="5562600" cy="20843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31800" y="4152900"/>
            <a:ext cx="5562600" cy="20843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7600" y="4152900"/>
            <a:ext cx="5562600" cy="20843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976785" y="6481763"/>
            <a:ext cx="1824567" cy="3048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31801" y="6481763"/>
            <a:ext cx="8352367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Computer Vision. Spring 2023. Final Project Presentation. Team 9​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991851" y="6481763"/>
            <a:ext cx="768349" cy="3048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707DF08-471B-4ED8-A2E0-B8C05665C1E6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5553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333333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79" y="1577340"/>
            <a:ext cx="530352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2/29/24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6933"/>
            <a:r>
              <a:rPr lang="en-US" spc="-13"/>
              <a:t>Ma</a:t>
            </a:r>
            <a:r>
              <a:rPr lang="en-US" spc="-33"/>
              <a:t>r</a:t>
            </a:r>
            <a:r>
              <a:rPr lang="en-US"/>
              <a:t>ch</a:t>
            </a:r>
            <a:r>
              <a:rPr lang="en-US" spc="-13"/>
              <a:t> 1</a:t>
            </a:r>
            <a:r>
              <a:rPr lang="en-US" spc="-20"/>
              <a:t>8</a:t>
            </a:r>
            <a:r>
              <a:rPr lang="en-US" spc="-7"/>
              <a:t>,</a:t>
            </a:r>
            <a:r>
              <a:rPr lang="en-US" spc="20"/>
              <a:t> </a:t>
            </a:r>
            <a:r>
              <a:rPr lang="en-US" spc="-13"/>
              <a:t>2</a:t>
            </a:r>
            <a:r>
              <a:rPr lang="en-US" spc="-20"/>
              <a:t>0</a:t>
            </a:r>
            <a:r>
              <a:rPr lang="en-US" spc="-13"/>
              <a:t>21</a:t>
            </a:r>
            <a:r>
              <a:rPr lang="en-US"/>
              <a:t>  </a:t>
            </a:r>
            <a:r>
              <a:rPr lang="en-US" spc="47"/>
              <a:t> </a:t>
            </a:r>
            <a:r>
              <a:rPr lang="en-US" spc="-7"/>
              <a:t>Slid</a:t>
            </a:r>
            <a:r>
              <a:rPr lang="en-US"/>
              <a:t>e </a:t>
            </a:r>
            <a:fld id="{81D60167-4931-47E6-BA6A-407CBD079E47}" type="slidenum">
              <a:rPr spc="-13" smtClean="0"/>
              <a:pPr marL="16933"/>
              <a:t>‹#›</a:t>
            </a:fld>
            <a:endParaRPr spc="-13" dirty="0"/>
          </a:p>
        </p:txBody>
      </p:sp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7E350676-9AA4-6E5B-CF24-178CA52042D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755951" y="6350049"/>
            <a:ext cx="46800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Computer Vision. Spring 2023. Final Project Presentation. </a:t>
            </a:r>
          </a:p>
          <a:p>
            <a:r>
              <a:rPr lang="en-US"/>
              <a:t>Team 9​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65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668" y="2987789"/>
            <a:ext cx="10944664" cy="7254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55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666" y="3713288"/>
            <a:ext cx="10958737" cy="48894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Click to add lecture title</a:t>
            </a:r>
          </a:p>
        </p:txBody>
      </p:sp>
      <p:pic>
        <p:nvPicPr>
          <p:cNvPr id="3" name="WSE Logo">
            <a:extLst>
              <a:ext uri="{FF2B5EF4-FFF2-40B4-BE49-F238E27FC236}">
                <a16:creationId xmlns:a16="http://schemas.microsoft.com/office/drawing/2014/main" id="{16AE8266-B53A-62FF-DEBF-1F456FED71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8998178" y="404968"/>
            <a:ext cx="2810363" cy="734579"/>
          </a:xfrm>
          <a:prstGeom prst="rect">
            <a:avLst/>
          </a:prstGeom>
        </p:spPr>
      </p:pic>
      <p:sp>
        <p:nvSpPr>
          <p:cNvPr id="4" name="Freeform 13">
            <a:extLst>
              <a:ext uri="{FF2B5EF4-FFF2-40B4-BE49-F238E27FC236}">
                <a16:creationId xmlns:a16="http://schemas.microsoft.com/office/drawing/2014/main" id="{26052064-77B9-08F0-B2D0-994ADF9F2D03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12192001" cy="6857999"/>
          </a:xfrm>
          <a:prstGeom prst="rect">
            <a:avLst/>
          </a:prstGeom>
          <a:solidFill>
            <a:srgbClr val="002D72">
              <a:alpha val="85098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92619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668" y="2987789"/>
            <a:ext cx="10944664" cy="7254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55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666" y="3713288"/>
            <a:ext cx="10958737" cy="48894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Click to add lecture title</a:t>
            </a:r>
          </a:p>
        </p:txBody>
      </p:sp>
      <p:pic>
        <p:nvPicPr>
          <p:cNvPr id="2" name="WSE Logo">
            <a:extLst>
              <a:ext uri="{FF2B5EF4-FFF2-40B4-BE49-F238E27FC236}">
                <a16:creationId xmlns:a16="http://schemas.microsoft.com/office/drawing/2014/main" id="{D0756585-1927-635B-73C2-45ADAE17F6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8998178" y="404968"/>
            <a:ext cx="2810363" cy="734579"/>
          </a:xfrm>
          <a:prstGeom prst="rect">
            <a:avLst/>
          </a:prstGeom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496A3EFD-56A5-0924-38F7-07ABFAB97ED1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12192001" cy="68579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3958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3440" y="1287499"/>
            <a:ext cx="1037573" cy="137787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711893" y="1854201"/>
            <a:ext cx="10780553" cy="4103431"/>
          </a:xfrm>
          <a:prstGeom prst="rect">
            <a:avLst/>
          </a:prstGeom>
        </p:spPr>
        <p:txBody>
          <a:bodyPr>
            <a:noAutofit/>
          </a:bodyPr>
          <a:lstStyle>
            <a:lvl1pPr marL="306910" indent="-306910"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133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761981" indent="-304792">
              <a:buClr>
                <a:schemeClr val="bg2"/>
              </a:buClr>
              <a:buFont typeface="Courier New" panose="02070309020205020404" pitchFamily="49" charset="0"/>
              <a:buChar char="o"/>
              <a:defRPr sz="2133"/>
            </a:lvl2pPr>
            <a:lvl3pPr marL="1219170" indent="-304792">
              <a:buClr>
                <a:schemeClr val="bg2"/>
              </a:buClr>
              <a:defRPr sz="2133"/>
            </a:lvl3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696950" y="6407120"/>
            <a:ext cx="1377375" cy="38116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10521949" y="6480226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914354">
              <a:defRPr/>
            </a:pPr>
            <a:r>
              <a:rPr lang="en-US" sz="1333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fld id="{F2C1E792-EDA4-4DC5-8412-A2C2E5D30ADF}" type="slidenum">
              <a:rPr lang="en-US" sz="1333" b="1" baseline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914354">
                <a:defRPr/>
              </a:pPr>
              <a:t>‹#›</a:t>
            </a:fld>
            <a:endParaRPr lang="en-US" sz="1333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7D6F59E4-665C-8D8E-5002-EDD053BDDF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55951" y="6350049"/>
            <a:ext cx="46800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Computer Vision. Spring 2023. Final Project Presentation. </a:t>
            </a:r>
          </a:p>
          <a:p>
            <a:r>
              <a:rPr lang="en-US"/>
              <a:t>Team 9​</a:t>
            </a:r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EAE7D8B6-48D2-5B52-A3DF-A0D262EBB8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135" y="142826"/>
            <a:ext cx="10785311" cy="1143389"/>
          </a:xfrm>
          <a:prstGeom prst="rect">
            <a:avLst/>
          </a:prstGeom>
        </p:spPr>
        <p:txBody>
          <a:bodyPr anchor="b"/>
          <a:lstStyle>
            <a:lvl1pPr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951647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">
            <a:extLst>
              <a:ext uri="{FF2B5EF4-FFF2-40B4-BE49-F238E27FC236}">
                <a16:creationId xmlns:a16="http://schemas.microsoft.com/office/drawing/2014/main" id="{95812EB8-9C15-3D45-A153-203E42E985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135" y="142826"/>
            <a:ext cx="10785311" cy="1143389"/>
          </a:xfrm>
          <a:prstGeom prst="rect">
            <a:avLst/>
          </a:prstGeom>
        </p:spPr>
        <p:txBody>
          <a:bodyPr anchor="b"/>
          <a:lstStyle>
            <a:lvl1pPr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3440" y="1288909"/>
            <a:ext cx="1037573" cy="137787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7136" y="1853185"/>
            <a:ext cx="10795496" cy="2031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309026" indent="-309026" algn="l">
              <a:buClr>
                <a:srgbClr val="69ACE5"/>
              </a:buClr>
              <a:buFont typeface="Wingdings" panose="05000000000000000000" pitchFamily="2" charset="2"/>
              <a:buChar char="§"/>
              <a:defRPr sz="2133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759865" indent="-306910">
              <a:buClr>
                <a:schemeClr val="bg2"/>
              </a:buClr>
              <a:buFont typeface="Courier New" panose="02070309020205020404" pitchFamily="49" charset="0"/>
              <a:buChar char="o"/>
              <a:defRPr sz="2133"/>
            </a:lvl2pPr>
            <a:lvl3pPr marL="1219170" indent="-304792">
              <a:buClr>
                <a:srgbClr val="69ACE5"/>
              </a:buClr>
              <a:defRPr sz="2133"/>
            </a:lvl3pPr>
          </a:lstStyle>
          <a:p>
            <a:pPr lvl="0"/>
            <a:r>
              <a:rPr lang="en-US"/>
              <a:t>Click to add bullets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7135" y="4078462"/>
            <a:ext cx="10785311" cy="2031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309026" indent="-309026" algn="l">
              <a:buClr>
                <a:srgbClr val="69ACE5"/>
              </a:buClr>
              <a:buFont typeface="Wingdings" panose="05000000000000000000" pitchFamily="2" charset="2"/>
              <a:buChar char="§"/>
              <a:defRPr sz="2133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759865" marR="0" indent="-306910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bg2"/>
              </a:buClr>
              <a:buSzTx/>
              <a:buFont typeface="Courier New" panose="02070309020205020404" pitchFamily="49" charset="0"/>
              <a:buChar char="o"/>
              <a:tabLst/>
              <a:defRPr sz="2133"/>
            </a:lvl2pPr>
            <a:lvl3pPr marL="1219170" indent="-304792">
              <a:buClr>
                <a:srgbClr val="69ACE5"/>
              </a:buClr>
              <a:buFont typeface="Arial" panose="020B0604020202020204" pitchFamily="34" charset="0"/>
              <a:buChar char="•"/>
              <a:defRPr sz="2133"/>
            </a:lvl3pPr>
          </a:lstStyle>
          <a:p>
            <a:pPr lvl="0"/>
            <a:r>
              <a:rPr lang="en-US"/>
              <a:t>Click to add bullets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1"/>
            <a:endParaRPr lang="en-US"/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10521949" y="6480226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33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fld id="{F2C1E792-EDA4-4DC5-8412-A2C2E5D30ADF}" type="slidenum">
              <a:rPr kumimoji="0" lang="en-US" sz="1333" b="1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333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696950" y="6407120"/>
            <a:ext cx="1377375" cy="381160"/>
          </a:xfrm>
          <a:prstGeom prst="rect">
            <a:avLst/>
          </a:prstGeom>
        </p:spPr>
      </p:pic>
      <p:sp>
        <p:nvSpPr>
          <p:cNvPr id="3" name="Footer Placeholder 6">
            <a:extLst>
              <a:ext uri="{FF2B5EF4-FFF2-40B4-BE49-F238E27FC236}">
                <a16:creationId xmlns:a16="http://schemas.microsoft.com/office/drawing/2014/main" id="{3C3CD69F-3EF4-BB1F-2459-120017E99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55951" y="6350049"/>
            <a:ext cx="46800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Computer Vision. Spring 2023. Final Project Presentation. </a:t>
            </a:r>
          </a:p>
          <a:p>
            <a:r>
              <a:rPr lang="en-US"/>
              <a:t>Team 9​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70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s and Image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08DC6AAE-017C-4253-840E-AB4D795A3E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6313" y="406400"/>
            <a:ext cx="4809719" cy="1186992"/>
          </a:xfrm>
          <a:prstGeom prst="rect">
            <a:avLst/>
          </a:prstGeom>
        </p:spPr>
        <p:txBody>
          <a:bodyPr anchor="b"/>
          <a:lstStyle>
            <a:lvl1pPr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EA6AD7-2136-4D32-B4FA-6F27E804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97280" y="1596213"/>
            <a:ext cx="1037573" cy="137787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976313" y="2060448"/>
            <a:ext cx="4809719" cy="3901440"/>
          </a:xfrm>
          <a:prstGeom prst="rect">
            <a:avLst/>
          </a:prstGeom>
        </p:spPr>
        <p:txBody>
          <a:bodyPr>
            <a:noAutofit/>
          </a:bodyPr>
          <a:lstStyle>
            <a:lvl1pPr marL="306910" indent="-306910"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133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761981" indent="-304792">
              <a:buClr>
                <a:schemeClr val="bg2"/>
              </a:buClr>
              <a:buFont typeface="Courier New" panose="02070309020205020404" pitchFamily="49" charset="0"/>
              <a:buChar char="o"/>
              <a:defRPr sz="2133"/>
            </a:lvl2pPr>
            <a:lvl3pPr marL="1219170" indent="-304792">
              <a:buClr>
                <a:schemeClr val="bg2"/>
              </a:buClr>
              <a:defRPr sz="2133"/>
            </a:lvl3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75B79D34-DFEF-4AC5-AC86-378A247C4C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05970" y="0"/>
            <a:ext cx="4809719" cy="6858000"/>
          </a:xfrm>
          <a:custGeom>
            <a:avLst/>
            <a:gdLst>
              <a:gd name="connsiteX0" fmla="*/ 0 w 3657600"/>
              <a:gd name="connsiteY0" fmla="*/ 0 h 4343400"/>
              <a:gd name="connsiteX1" fmla="*/ 3657600 w 3657600"/>
              <a:gd name="connsiteY1" fmla="*/ 0 h 4343400"/>
              <a:gd name="connsiteX2" fmla="*/ 3657600 w 3657600"/>
              <a:gd name="connsiteY2" fmla="*/ 4343400 h 4343400"/>
              <a:gd name="connsiteX3" fmla="*/ 0 w 3657600"/>
              <a:gd name="connsiteY3" fmla="*/ 4343400 h 434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4343400">
                <a:moveTo>
                  <a:pt x="0" y="0"/>
                </a:moveTo>
                <a:lnTo>
                  <a:pt x="3657600" y="0"/>
                </a:lnTo>
                <a:lnTo>
                  <a:pt x="3657600" y="4343400"/>
                </a:lnTo>
                <a:lnTo>
                  <a:pt x="0" y="43434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55E0E6A-E25B-428F-BA8C-4A0886B089F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95281" y="6480225"/>
            <a:ext cx="1902395" cy="266740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400"/>
            </a:lvl1pPr>
            <a:lvl2pPr>
              <a:buNone/>
              <a:defRPr sz="933"/>
            </a:lvl2pPr>
            <a:lvl3pPr>
              <a:buNone/>
              <a:defRPr sz="933"/>
            </a:lvl3pPr>
            <a:lvl4pPr>
              <a:buNone/>
              <a:defRPr sz="933"/>
            </a:lvl4pPr>
            <a:lvl5pPr>
              <a:buNone/>
              <a:defRPr sz="933"/>
            </a:lvl5pPr>
          </a:lstStyle>
          <a:p>
            <a:pPr lvl="0"/>
            <a:r>
              <a:rPr lang="en-US"/>
              <a:t>(Author, Year)</a:t>
            </a:r>
          </a:p>
        </p:txBody>
      </p:sp>
      <p:pic>
        <p:nvPicPr>
          <p:cNvPr id="9" name="WSE logo">
            <a:extLst>
              <a:ext uri="{FF2B5EF4-FFF2-40B4-BE49-F238E27FC236}">
                <a16:creationId xmlns:a16="http://schemas.microsoft.com/office/drawing/2014/main" id="{D3042606-CA6F-4BC4-80EF-92D44CA31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696950" y="6407120"/>
            <a:ext cx="1377375" cy="381160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01F6A14B-EEAE-2542-8809-4C8C18188C92}"/>
              </a:ext>
            </a:extLst>
          </p:cNvPr>
          <p:cNvSpPr txBox="1"/>
          <p:nvPr userDrawn="1"/>
        </p:nvSpPr>
        <p:spPr>
          <a:xfrm>
            <a:off x="10521949" y="6480226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914354">
              <a:defRPr/>
            </a:pPr>
            <a:r>
              <a:rPr lang="en-US" sz="1333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fld id="{F2C1E792-EDA4-4DC5-8412-A2C2E5D30ADF}" type="slidenum">
              <a:rPr lang="en-US" sz="1333" b="1" baseline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914354">
                <a:defRPr/>
              </a:pPr>
              <a:t>‹#›</a:t>
            </a:fld>
            <a:endParaRPr lang="en-US" sz="1333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69301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893" y="142826"/>
            <a:ext cx="10870507" cy="1143389"/>
          </a:xfrm>
          <a:prstGeom prst="rect">
            <a:avLst/>
          </a:prstGeom>
        </p:spPr>
        <p:txBody>
          <a:bodyPr anchor="b"/>
          <a:lstStyle>
            <a:lvl1pPr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3440" y="1287499"/>
            <a:ext cx="1037573" cy="137787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7137" y="1853184"/>
            <a:ext cx="4762500" cy="4179029"/>
          </a:xfrm>
          <a:prstGeom prst="rect">
            <a:avLst/>
          </a:prstGeom>
        </p:spPr>
        <p:txBody>
          <a:bodyPr>
            <a:noAutofit/>
          </a:bodyPr>
          <a:lstStyle>
            <a:lvl1pPr marL="344479" indent="-344479">
              <a:buClr>
                <a:schemeClr val="bg2"/>
              </a:buClr>
              <a:buFont typeface="Wingdings" panose="05000000000000000000" pitchFamily="2" charset="2"/>
              <a:buChar char="§"/>
              <a:defRPr sz="2133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757748" indent="-300559">
              <a:buClr>
                <a:schemeClr val="bg2"/>
              </a:buClr>
              <a:buFont typeface="Courier New" panose="02070309020205020404" pitchFamily="49" charset="0"/>
              <a:buChar char="o"/>
              <a:defRPr sz="2133"/>
            </a:lvl2pPr>
            <a:lvl3pPr marL="1219170" indent="-304792">
              <a:buClr>
                <a:schemeClr val="bg2"/>
              </a:buClr>
              <a:defRPr sz="2133"/>
            </a:lvl3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6096000" y="1853184"/>
            <a:ext cx="5486400" cy="4233291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680005" y="6089182"/>
            <a:ext cx="1902395" cy="266740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400"/>
            </a:lvl1pPr>
            <a:lvl2pPr>
              <a:buNone/>
              <a:defRPr sz="933"/>
            </a:lvl2pPr>
            <a:lvl3pPr>
              <a:buNone/>
              <a:defRPr sz="933"/>
            </a:lvl3pPr>
            <a:lvl4pPr>
              <a:buNone/>
              <a:defRPr sz="933"/>
            </a:lvl4pPr>
            <a:lvl5pPr>
              <a:buNone/>
              <a:defRPr sz="933"/>
            </a:lvl5pPr>
          </a:lstStyle>
          <a:p>
            <a:pPr lvl="0"/>
            <a:r>
              <a:rPr lang="en-US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10521949" y="6480226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914354">
              <a:defRPr/>
            </a:pPr>
            <a:r>
              <a:rPr lang="en-US" sz="1333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fld id="{F2C1E792-EDA4-4DC5-8412-A2C2E5D30ADF}" type="slidenum">
              <a:rPr lang="en-US" sz="1333" b="1" baseline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914354">
                <a:defRPr/>
              </a:pPr>
              <a:t>‹#›</a:t>
            </a:fld>
            <a:endParaRPr lang="en-US" sz="1333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696950" y="6407120"/>
            <a:ext cx="1377375" cy="381160"/>
          </a:xfrm>
          <a:prstGeom prst="rect">
            <a:avLst/>
          </a:prstGeom>
        </p:spPr>
      </p:pic>
      <p:sp>
        <p:nvSpPr>
          <p:cNvPr id="3" name="Footer Placeholder 6">
            <a:extLst>
              <a:ext uri="{FF2B5EF4-FFF2-40B4-BE49-F238E27FC236}">
                <a16:creationId xmlns:a16="http://schemas.microsoft.com/office/drawing/2014/main" id="{26CAE868-3B0A-E523-AFC4-4BE2BD16F5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55951" y="6350049"/>
            <a:ext cx="46800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Computer Vision. Spring 2023. Final Project Presentation. </a:t>
            </a:r>
          </a:p>
          <a:p>
            <a:r>
              <a:rPr lang="en-US"/>
              <a:t>Team 9​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73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893" y="142826"/>
            <a:ext cx="10870507" cy="1143389"/>
          </a:xfrm>
          <a:prstGeom prst="rect">
            <a:avLst/>
          </a:prstGeom>
        </p:spPr>
        <p:txBody>
          <a:bodyPr anchor="b"/>
          <a:lstStyle>
            <a:lvl1pPr>
              <a:defRPr sz="4000" b="1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3440" y="1287499"/>
            <a:ext cx="1037573" cy="137787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Picture">
            <a:extLst>
              <a:ext uri="{FF2B5EF4-FFF2-40B4-BE49-F238E27FC236}">
                <a16:creationId xmlns:a16="http://schemas.microsoft.com/office/drawing/2014/main" id="{4884B21B-478C-4C01-9996-0F72AC03614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6949" y="1853184"/>
            <a:ext cx="5228831" cy="4233291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Citation">
            <a:extLst>
              <a:ext uri="{FF2B5EF4-FFF2-40B4-BE49-F238E27FC236}">
                <a16:creationId xmlns:a16="http://schemas.microsoft.com/office/drawing/2014/main" id="{47FB68FD-CDA4-408D-A343-8A86DF16A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23384" y="6113427"/>
            <a:ext cx="1902395" cy="266740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400"/>
            </a:lvl1pPr>
            <a:lvl2pPr>
              <a:buNone/>
              <a:defRPr sz="933"/>
            </a:lvl2pPr>
            <a:lvl3pPr>
              <a:buNone/>
              <a:defRPr sz="933"/>
            </a:lvl3pPr>
            <a:lvl4pPr>
              <a:buNone/>
              <a:defRPr sz="933"/>
            </a:lvl4pPr>
            <a:lvl5pPr>
              <a:buNone/>
              <a:defRPr sz="933"/>
            </a:lvl5pPr>
          </a:lstStyle>
          <a:p>
            <a:pPr lvl="0"/>
            <a:r>
              <a:rPr lang="en-US"/>
              <a:t>(Author, Year)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6353569" y="1853184"/>
            <a:ext cx="5228831" cy="4233291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680005" y="6089182"/>
            <a:ext cx="1902395" cy="266740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400"/>
            </a:lvl1pPr>
            <a:lvl2pPr>
              <a:buNone/>
              <a:defRPr sz="933"/>
            </a:lvl2pPr>
            <a:lvl3pPr>
              <a:buNone/>
              <a:defRPr sz="933"/>
            </a:lvl3pPr>
            <a:lvl4pPr>
              <a:buNone/>
              <a:defRPr sz="933"/>
            </a:lvl4pPr>
            <a:lvl5pPr>
              <a:buNone/>
              <a:defRPr sz="933"/>
            </a:lvl5pPr>
          </a:lstStyle>
          <a:p>
            <a:pPr lvl="0"/>
            <a:r>
              <a:rPr lang="en-US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10521949" y="6480226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914354">
              <a:defRPr/>
            </a:pPr>
            <a:r>
              <a:rPr lang="en-US" sz="1333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fld id="{F2C1E792-EDA4-4DC5-8412-A2C2E5D30ADF}" type="slidenum">
              <a:rPr lang="en-US" sz="1333" b="1" baseline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914354">
                <a:defRPr/>
              </a:pPr>
              <a:t>‹#›</a:t>
            </a:fld>
            <a:endParaRPr lang="en-US" sz="1333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696950" y="6407120"/>
            <a:ext cx="1377375" cy="38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45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E64E24-CAF0-4D23-BB2F-41C411BEFB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136" y="142825"/>
            <a:ext cx="10885451" cy="1144673"/>
          </a:xfrm>
          <a:prstGeom prst="rect">
            <a:avLst/>
          </a:prstGeom>
        </p:spPr>
        <p:txBody>
          <a:bodyPr anchor="b"/>
          <a:lstStyle>
            <a:lvl1pPr>
              <a:defRPr sz="4000" b="1" i="0" u="none">
                <a:solidFill>
                  <a:srgbClr val="092C74"/>
                </a:solidFill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add title</a:t>
            </a:r>
            <a:endParaRPr kumimoji="0" lang="en-US" sz="4000" b="1" i="0" u="none" strike="noStrike" kern="1200" cap="none" spc="0" normalizeH="0" baseline="0" noProof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3440" y="1287499"/>
            <a:ext cx="1037573" cy="137787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19901" y="1696332"/>
            <a:ext cx="4762500" cy="4233289"/>
          </a:xfrm>
          <a:prstGeom prst="rect">
            <a:avLst/>
          </a:prstGeom>
        </p:spPr>
        <p:txBody>
          <a:bodyPr>
            <a:noAutofit/>
          </a:bodyPr>
          <a:lstStyle>
            <a:lvl1pPr marL="344479" indent="-344479">
              <a:buClr>
                <a:schemeClr val="bg2"/>
              </a:buClr>
              <a:buFont typeface="Wingdings" panose="05000000000000000000" pitchFamily="2" charset="2"/>
              <a:buChar char="§"/>
              <a:defRPr sz="2133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757748" indent="-300559">
              <a:buClr>
                <a:schemeClr val="bg2"/>
              </a:buClr>
              <a:buFont typeface="Courier New" panose="02070309020205020404" pitchFamily="49" charset="0"/>
              <a:buChar char="o"/>
              <a:defRPr sz="2133"/>
            </a:lvl2pPr>
            <a:lvl3pPr marL="1219170" indent="-304792">
              <a:buClr>
                <a:schemeClr val="bg2"/>
              </a:buClr>
              <a:defRPr sz="2133"/>
            </a:lvl3pPr>
          </a:lstStyle>
          <a:p>
            <a:pPr lvl="0"/>
            <a:r>
              <a:rPr lang="en-US"/>
              <a:t>Click to add bullets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609600" y="1696332"/>
            <a:ext cx="5486400" cy="4233291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680005" y="6089182"/>
            <a:ext cx="1902395" cy="266740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400"/>
            </a:lvl1pPr>
            <a:lvl2pPr>
              <a:buNone/>
              <a:defRPr sz="933"/>
            </a:lvl2pPr>
            <a:lvl3pPr>
              <a:buNone/>
              <a:defRPr sz="933"/>
            </a:lvl3pPr>
            <a:lvl4pPr>
              <a:buNone/>
              <a:defRPr sz="933"/>
            </a:lvl4pPr>
            <a:lvl5pPr>
              <a:buNone/>
              <a:defRPr sz="933"/>
            </a:lvl5pPr>
          </a:lstStyle>
          <a:p>
            <a:pPr lvl="0"/>
            <a:r>
              <a:rPr lang="en-US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10521949" y="6480226"/>
            <a:ext cx="1060451" cy="234951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33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fld id="{F2C1E792-EDA4-4DC5-8412-A2C2E5D30ADF}" type="slidenum">
              <a:rPr kumimoji="0" lang="en-US" sz="1333" b="1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333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696950" y="6407120"/>
            <a:ext cx="1377375" cy="381160"/>
          </a:xfrm>
          <a:prstGeom prst="rect">
            <a:avLst/>
          </a:prstGeom>
        </p:spPr>
      </p:pic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7A30061B-A790-2699-9A9D-662FEA9424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55951" y="6350049"/>
            <a:ext cx="46800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Computer Vision. Spring 2023. Final Project Presentation. </a:t>
            </a:r>
          </a:p>
          <a:p>
            <a:r>
              <a:rPr lang="en-US"/>
              <a:t>Team 9​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715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6">
            <a:extLst>
              <a:ext uri="{FF2B5EF4-FFF2-40B4-BE49-F238E27FC236}">
                <a16:creationId xmlns:a16="http://schemas.microsoft.com/office/drawing/2014/main" id="{F5C5A0C6-0F6E-9E68-10E5-53E526CBF6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55951" y="6350049"/>
            <a:ext cx="46800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Computer Vision. Spring 2023. Final Project Presentation. </a:t>
            </a:r>
          </a:p>
          <a:p>
            <a:r>
              <a:rPr lang="en-US"/>
              <a:t>Team 9​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925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1" r:id="rId10"/>
    <p:sldLayoutId id="2147483672" r:id="rId11"/>
    <p:sldLayoutId id="2147483679" r:id="rId12"/>
    <p:sldLayoutId id="2147483674" r:id="rId13"/>
    <p:sldLayoutId id="2147483678" r:id="rId14"/>
    <p:sldLayoutId id="2147483675" r:id="rId15"/>
    <p:sldLayoutId id="2147483682" r:id="rId16"/>
    <p:sldLayoutId id="2147483683" r:id="rId17"/>
    <p:sldLayoutId id="2147483684" r:id="rId18"/>
    <p:sldLayoutId id="2147483685" r:id="rId19"/>
  </p:sldLayoutIdLst>
  <p:hf sldNum="0"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598FA-D926-1278-C803-54709721D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Results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88775B-F547-9D94-7CAB-CCD7756BD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Computer Vision. Spring 2023. Final Project Presentation. </a:t>
            </a:r>
          </a:p>
          <a:p>
            <a:r>
              <a:rPr lang="en-US"/>
              <a:t>Team 9​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857AC34-A642-D6CA-83D7-B9A96DD664AF}"/>
              </a:ext>
            </a:extLst>
          </p:cNvPr>
          <p:cNvSpPr txBox="1">
            <a:spLocks/>
          </p:cNvSpPr>
          <p:nvPr/>
        </p:nvSpPr>
        <p:spPr>
          <a:xfrm>
            <a:off x="7196866" y="347169"/>
            <a:ext cx="4680000" cy="449331"/>
          </a:xfrm>
          <a:prstGeom prst="rect">
            <a:avLst/>
          </a:prstGeom>
        </p:spPr>
        <p:txBody>
          <a:bodyPr anchor="b"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TW" sz="2000" dirty="0">
                <a:solidFill>
                  <a:srgbClr val="72ACE5"/>
                </a:solidFill>
              </a:rPr>
              <a:t>Before Training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53A43D4-520E-AFD3-3F47-D3A06E3831A0}"/>
              </a:ext>
            </a:extLst>
          </p:cNvPr>
          <p:cNvSpPr txBox="1">
            <a:spLocks/>
          </p:cNvSpPr>
          <p:nvPr/>
        </p:nvSpPr>
        <p:spPr>
          <a:xfrm>
            <a:off x="527053" y="1371600"/>
            <a:ext cx="4174836" cy="482601"/>
          </a:xfrm>
          <a:prstGeom prst="rect">
            <a:avLst/>
          </a:prstGeom>
        </p:spPr>
        <p:txBody>
          <a:bodyPr anchor="b"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TW" sz="2400" dirty="0">
                <a:solidFill>
                  <a:schemeClr val="bg1">
                    <a:lumMod val="50000"/>
                  </a:schemeClr>
                </a:solidFill>
              </a:rPr>
              <a:t>Qualitative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69BE691-FCFB-CD1B-C4CE-882A33FCA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235" y="796500"/>
            <a:ext cx="4680000" cy="26325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44D9862-F1A5-4ACD-CCF6-DCA27C682F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235" y="3974342"/>
            <a:ext cx="4680000" cy="262184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7370143-E2EB-3649-8133-80DCE07086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1800" y="2679600"/>
            <a:ext cx="6480000" cy="3645000"/>
          </a:xfrm>
          <a:prstGeom prst="rect">
            <a:avLst/>
          </a:prstGeom>
        </p:spPr>
      </p:pic>
      <p:sp>
        <p:nvSpPr>
          <p:cNvPr id="28" name="Title 1">
            <a:extLst>
              <a:ext uri="{FF2B5EF4-FFF2-40B4-BE49-F238E27FC236}">
                <a16:creationId xmlns:a16="http://schemas.microsoft.com/office/drawing/2014/main" id="{298B4BA0-9DA8-6015-0072-844FE9FE8D61}"/>
              </a:ext>
            </a:extLst>
          </p:cNvPr>
          <p:cNvSpPr txBox="1">
            <a:spLocks/>
          </p:cNvSpPr>
          <p:nvPr/>
        </p:nvSpPr>
        <p:spPr>
          <a:xfrm>
            <a:off x="301800" y="2057400"/>
            <a:ext cx="6480000" cy="622200"/>
          </a:xfrm>
          <a:prstGeom prst="rect">
            <a:avLst/>
          </a:prstGeom>
        </p:spPr>
        <p:txBody>
          <a:bodyPr anchor="b"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72ACE5"/>
                </a:solidFill>
              </a:rPr>
              <a:t>Visualizing Validation Results During Training</a:t>
            </a:r>
          </a:p>
          <a:p>
            <a:r>
              <a:rPr lang="en-US" sz="1600" b="0" dirty="0">
                <a:solidFill>
                  <a:srgbClr val="002D72"/>
                </a:solidFill>
              </a:rPr>
              <a:t>Validation Data: JHU_street_05_img0027</a:t>
            </a:r>
            <a:endParaRPr lang="en-TW" sz="1600" b="0" dirty="0">
              <a:solidFill>
                <a:srgbClr val="002D72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125B68B5-BF82-EFBC-7061-9120DD5A445D}"/>
              </a:ext>
            </a:extLst>
          </p:cNvPr>
          <p:cNvSpPr txBox="1">
            <a:spLocks/>
          </p:cNvSpPr>
          <p:nvPr/>
        </p:nvSpPr>
        <p:spPr>
          <a:xfrm>
            <a:off x="7196865" y="3525011"/>
            <a:ext cx="4680000" cy="449331"/>
          </a:xfrm>
          <a:prstGeom prst="rect">
            <a:avLst/>
          </a:prstGeom>
        </p:spPr>
        <p:txBody>
          <a:bodyPr anchor="b"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TW" sz="2000" dirty="0">
                <a:solidFill>
                  <a:srgbClr val="72ACE5"/>
                </a:solidFill>
              </a:rPr>
              <a:t>After Training</a:t>
            </a:r>
          </a:p>
        </p:txBody>
      </p:sp>
    </p:spTree>
    <p:extLst>
      <p:ext uri="{BB962C8B-B14F-4D97-AF65-F5344CB8AC3E}">
        <p14:creationId xmlns:p14="http://schemas.microsoft.com/office/powerpoint/2010/main" val="1017412682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_10.potx" id="{17F40019-BFB7-44D3-84CE-E0F8D88E9A5B}" vid="{CF94C3F4-83D7-42AE-91B9-0002357E91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E8D07EA61F0FC47861D731F8322817E" ma:contentTypeVersion="14" ma:contentTypeDescription="Create a new document." ma:contentTypeScope="" ma:versionID="4773db4e9b94b3d331e8cf0581c13b14">
  <xsd:schema xmlns:xsd="http://www.w3.org/2001/XMLSchema" xmlns:xs="http://www.w3.org/2001/XMLSchema" xmlns:p="http://schemas.microsoft.com/office/2006/metadata/properties" xmlns:ns3="132187e5-33cd-4be6-b94b-891d0356c4bb" xmlns:ns4="ac26faa2-8a9c-4c0e-b980-f1d0f8f11a73" targetNamespace="http://schemas.microsoft.com/office/2006/metadata/properties" ma:root="true" ma:fieldsID="07175ee70d5d6e3d5ed857ae752fc396" ns3:_="" ns4:_="">
    <xsd:import namespace="132187e5-33cd-4be6-b94b-891d0356c4bb"/>
    <xsd:import namespace="ac26faa2-8a9c-4c0e-b980-f1d0f8f11a7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2187e5-33cd-4be6-b94b-891d0356c4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26faa2-8a9c-4c0e-b980-f1d0f8f11a7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1D2ABA5-1D02-4C59-9D21-132AF4E39F5A}">
  <ds:schemaRefs>
    <ds:schemaRef ds:uri="132187e5-33cd-4be6-b94b-891d0356c4bb"/>
    <ds:schemaRef ds:uri="http://purl.org/dc/terms/"/>
    <ds:schemaRef ds:uri="http://schemas.openxmlformats.org/package/2006/metadata/core-properties"/>
    <ds:schemaRef ds:uri="http://purl.org/dc/elements/1.1/"/>
    <ds:schemaRef ds:uri="ac26faa2-8a9c-4c0e-b980-f1d0f8f11a73"/>
    <ds:schemaRef ds:uri="http://schemas.microsoft.com/office/2006/documentManagement/types"/>
    <ds:schemaRef ds:uri="http://www.w3.org/XML/1998/namespace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9CDEE78F-A40C-4FA7-ACE5-2778D155B0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D7F783C-21EA-43AB-965C-79762EC3C8BA}">
  <ds:schemaRefs>
    <ds:schemaRef ds:uri="132187e5-33cd-4be6-b94b-891d0356c4bb"/>
    <ds:schemaRef ds:uri="ac26faa2-8a9c-4c0e-b980-f1d0f8f11a7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12484</TotalTime>
  <Words>33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TUM Neue Helvetica 55 Regular</vt:lpstr>
      <vt:lpstr>Arial</vt:lpstr>
      <vt:lpstr>Calibri</vt:lpstr>
      <vt:lpstr>Courier New</vt:lpstr>
      <vt:lpstr>Tahoma</vt:lpstr>
      <vt:lpstr>Wingdings</vt:lpstr>
      <vt:lpstr>EP Presentation Theme - Simple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Augmented Reality (EN.601.454/654)</dc:title>
  <dc:creator>Alejandro Martin Gomez</dc:creator>
  <cp:lastModifiedBy>Austin Huang</cp:lastModifiedBy>
  <cp:revision>104</cp:revision>
  <dcterms:created xsi:type="dcterms:W3CDTF">2022-08-28T18:51:46Z</dcterms:created>
  <dcterms:modified xsi:type="dcterms:W3CDTF">2024-03-01T01:44:08Z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0x010100CE8D07EA61F0FC47861D731F8322817E</vt:lpwstr>
  </property>
</Properties>
</file>

<file path=docProps/thumbnail.jpeg>
</file>